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60"/>
  </p:notesMasterIdLst>
  <p:handoutMasterIdLst>
    <p:handoutMasterId r:id="rId61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52" r:id="rId46"/>
    <p:sldId id="2147481257" r:id="rId47"/>
    <p:sldId id="2147481245" r:id="rId48"/>
    <p:sldId id="2147481246" r:id="rId49"/>
    <p:sldId id="2147481247" r:id="rId50"/>
    <p:sldId id="2147481250" r:id="rId51"/>
    <p:sldId id="2147481251" r:id="rId52"/>
    <p:sldId id="2147481249" r:id="rId53"/>
    <p:sldId id="2147481258" r:id="rId54"/>
    <p:sldId id="2147481259" r:id="rId55"/>
    <p:sldId id="2147481260" r:id="rId56"/>
    <p:sldId id="2147481261" r:id="rId57"/>
    <p:sldId id="2147481262" r:id="rId58"/>
    <p:sldId id="214748124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36" dt="2023-11-25T15:44:39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5T15:52:32.461" v="953" actId="207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5:52:32.461" v="953" actId="207"/>
        <pc:sldMkLst>
          <pc:docMk/>
          <pc:sldMk cId="2698313891" sldId="2147481245"/>
        </pc:sldMkLst>
        <pc:spChg chg="mod">
          <ac:chgData name="Gavita Regunath" userId="52b12786-bde7-460e-afcb-073a1e12ae2f" providerId="ADAL" clId="{A1654854-56DD-42A8-ACAE-9D9F6BEF36A9}" dt="2023-11-25T15:52:32.461" v="953" actId="207"/>
          <ac:spMkLst>
            <pc:docMk/>
            <pc:sldMk cId="2698313891" sldId="2147481245"/>
            <ac:spMk id="6" creationId="{61E6BB7D-E796-4D76-A83F-CE0243E5FDCD}"/>
          </ac:spMkLst>
        </pc:spChg>
        <pc:spChg chg="mod">
          <ac:chgData name="Gavita Regunath" userId="52b12786-bde7-460e-afcb-073a1e12ae2f" providerId="ADAL" clId="{A1654854-56DD-42A8-ACAE-9D9F6BEF36A9}" dt="2023-11-25T15:52:25.788" v="952" actId="1076"/>
          <ac:spMkLst>
            <pc:docMk/>
            <pc:sldMk cId="2698313891" sldId="2147481245"/>
            <ac:spMk id="7" creationId="{BD8AAD6B-3E68-A0D6-A2D2-54DCA3D88964}"/>
          </ac:spMkLst>
        </pc:spChg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5T14:27:51.079" v="335" actId="404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5T14:27:51.079" v="335" actId="404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5T15:17:19.129" v="716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5T15:17:06.467" v="713" actId="20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979705" y="1290957"/>
            <a:ext cx="560978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Generative AI and challenges of LLMs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Methods to overcome these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RAG in a nutshell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D1DCA-322F-8981-61CB-068D59828705}"/>
              </a:ext>
            </a:extLst>
          </p:cNvPr>
          <p:cNvSpPr txBox="1"/>
          <p:nvPr/>
        </p:nvSpPr>
        <p:spPr>
          <a:xfrm>
            <a:off x="1894888" y="5616307"/>
            <a:ext cx="5532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Workshop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Let’s get building!</a:t>
            </a:r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79941" y="4561483"/>
            <a:ext cx="1804659" cy="827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77" y="3701655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4265047" y="365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3018454" y="1242918"/>
            <a:ext cx="61550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py</a:t>
            </a:r>
            <a:r>
              <a:rPr lang="en-GB" dirty="0"/>
              <a:t> –list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US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dirty="0"/>
              <a:t>pip install -r .\requirements.txt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455778" y="6086965"/>
            <a:ext cx="901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`2023-05-15`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622042" y="1094355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2058956" y="828158"/>
            <a:ext cx="877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76" y="1315617"/>
            <a:ext cx="5396969" cy="532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034984" y="2629064"/>
            <a:ext cx="169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684244" y="19384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Install 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Run &gt;&gt;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other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482279" y="2953497"/>
            <a:ext cx="23517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pypdf2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openai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597159" y="1796534"/>
            <a:ext cx="62950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pypdf2 python-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faiss-cpu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2019300" y="1330881"/>
            <a:ext cx="7452360" cy="3693319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4893647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"Microsoft Demo"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"🎯"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					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356360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342900" y="2979421"/>
            <a:ext cx="5494020" cy="18897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2925</Words>
  <Application>Microsoft Office PowerPoint</Application>
  <PresentationFormat>Widescreen</PresentationFormat>
  <Paragraphs>465</Paragraphs>
  <Slides>54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Install other dependencies</vt:lpstr>
      <vt:lpstr>Make sure application is run directly and not imported</vt:lpstr>
      <vt:lpstr>Check if the .env file exists</vt:lpstr>
      <vt:lpstr>Set page config, header, and file uploader </vt:lpstr>
      <vt:lpstr>Extracts the text from pdf file</vt:lpstr>
      <vt:lpstr>Chunk the text extracted from the pdf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2</cp:revision>
  <dcterms:created xsi:type="dcterms:W3CDTF">2023-11-21T10:35:11Z</dcterms:created>
  <dcterms:modified xsi:type="dcterms:W3CDTF">2023-11-25T15:52:34Z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